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19f6cee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19f6cee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368b411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368b411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40050"/>
            <a:ext cx="7630200" cy="3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bleak midwinter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frosty wind made moan,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stood hard as iron, water like a stone;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Snow had fallen, snow on snow,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snow on snow,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bleak midwinter long ago.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40050"/>
            <a:ext cx="7630200" cy="3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a homeless stranger,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the gospels say,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Cradled in a manger and a bed of hay;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bleak midwinter stable-place sufficed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Mary and her baby, Jesus Christ.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640050"/>
            <a:ext cx="8021400" cy="3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more child and mother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weave their magic spell,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Touching hearts with wonder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words can never tell;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bleak midwinter, in this world of pain,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our hearts are open love is born again. 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